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70" r:id="rId11"/>
    <p:sldId id="266" r:id="rId12"/>
    <p:sldId id="263" r:id="rId13"/>
    <p:sldId id="267" r:id="rId14"/>
    <p:sldId id="268" r:id="rId15"/>
    <p:sldId id="271" r:id="rId16"/>
    <p:sldId id="272" r:id="rId17"/>
    <p:sldId id="269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E85A11-459A-4C1E-A6A4-B265C6BD2155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27C19AD-74A0-4594-9F73-3A48CA607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E85A11-459A-4C1E-A6A4-B265C6BD2155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7C19AD-74A0-4594-9F73-3A48CA607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E85A11-459A-4C1E-A6A4-B265C6BD2155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7C19AD-74A0-4594-9F73-3A48CA607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E85A11-459A-4C1E-A6A4-B265C6BD2155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7C19AD-74A0-4594-9F73-3A48CA607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E85A11-459A-4C1E-A6A4-B265C6BD2155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27C19AD-74A0-4594-9F73-3A48CA607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E85A11-459A-4C1E-A6A4-B265C6BD2155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27C19AD-74A0-4594-9F73-3A48CA607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E85A11-459A-4C1E-A6A4-B265C6BD2155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27C19AD-74A0-4594-9F73-3A48CA607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E85A11-459A-4C1E-A6A4-B265C6BD2155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7C19AD-74A0-4594-9F73-3A48CA607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E85A11-459A-4C1E-A6A4-B265C6BD2155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7C19AD-74A0-4594-9F73-3A48CA607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E85A11-459A-4C1E-A6A4-B265C6BD2155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27C19AD-74A0-4594-9F73-3A48CA607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E85A11-459A-4C1E-A6A4-B265C6BD2155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27C19AD-74A0-4594-9F73-3A48CA607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E85A11-459A-4C1E-A6A4-B265C6BD2155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27C19AD-74A0-4594-9F73-3A48CA607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2016 VVV Reunion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Portraits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253536"/>
            <a:ext cx="3581400" cy="114300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Robert L Vawter and Garry Vawter   </a:t>
            </a:r>
            <a:endParaRPr lang="en-US" sz="1400" dirty="0"/>
          </a:p>
        </p:txBody>
      </p:sp>
      <p:pic>
        <p:nvPicPr>
          <p:cNvPr id="7" name="Picture 6" descr="IMG_99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4801649" cy="3200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4800600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Robert L Vawter II and Linda Vawter</a:t>
            </a:r>
            <a:endParaRPr lang="en-US" sz="1400" dirty="0"/>
          </a:p>
        </p:txBody>
      </p:sp>
      <p:pic>
        <p:nvPicPr>
          <p:cNvPr id="11" name="Content Placeholder 10" descr="IMG_00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25013" y="3429000"/>
            <a:ext cx="4380787" cy="29241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53536"/>
            <a:ext cx="3962400" cy="1143000"/>
          </a:xfrm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John Allen and sister Nancy Allen Evans  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20160714_1937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304800"/>
            <a:ext cx="2545854" cy="4525963"/>
          </a:xfrm>
        </p:spPr>
      </p:pic>
      <p:pic>
        <p:nvPicPr>
          <p:cNvPr id="5" name="Picture 4" descr="IMG_0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2819400"/>
            <a:ext cx="5219700" cy="3479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7200" y="2362200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Miranda Horton, Tyler Vaughters, Keith Vaughters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99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431800"/>
            <a:ext cx="7696200" cy="5130800"/>
          </a:xfrm>
        </p:spPr>
      </p:pic>
      <p:sp>
        <p:nvSpPr>
          <p:cNvPr id="5" name="TextBox 4"/>
          <p:cNvSpPr txBox="1"/>
          <p:nvPr/>
        </p:nvSpPr>
        <p:spPr>
          <a:xfrm>
            <a:off x="1295400" y="56388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Back row: Jackie Smith, Margie Hudson, Brandon Smith, Martha Hudson</a:t>
            </a:r>
          </a:p>
          <a:p>
            <a:r>
              <a:rPr lang="en-US" sz="1400" dirty="0" smtClean="0"/>
              <a:t>Front row: Ryan Shipley, Ian Smith and Corrine Smith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253536"/>
            <a:ext cx="2743200" cy="1143000"/>
          </a:xfrm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Sybil and Harold Lansdale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9" name="Content Placeholder 8" descr="IMG_99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4267200" cy="2844800"/>
          </a:xfrm>
        </p:spPr>
      </p:pic>
      <p:pic>
        <p:nvPicPr>
          <p:cNvPr id="5" name="Picture 4" descr="IMG_99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3429000"/>
            <a:ext cx="4800600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8006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Sue Vawter</a:t>
            </a:r>
          </a:p>
          <a:p>
            <a:r>
              <a:rPr lang="en-US" sz="1400" dirty="0" smtClean="0"/>
              <a:t> and </a:t>
            </a:r>
            <a:r>
              <a:rPr lang="en-US" sz="1400" dirty="0" err="1" smtClean="0"/>
              <a:t>Renae</a:t>
            </a:r>
            <a:r>
              <a:rPr lang="en-US" sz="1400" dirty="0" smtClean="0"/>
              <a:t> Vawter </a:t>
            </a:r>
            <a:r>
              <a:rPr lang="en-US" sz="1400" dirty="0" err="1" smtClean="0"/>
              <a:t>Chaviers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MG_99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457200"/>
            <a:ext cx="7696200" cy="5130800"/>
          </a:xfrm>
        </p:spPr>
      </p:pic>
      <p:sp>
        <p:nvSpPr>
          <p:cNvPr id="5" name="TextBox 4"/>
          <p:cNvSpPr txBox="1"/>
          <p:nvPr/>
        </p:nvSpPr>
        <p:spPr>
          <a:xfrm>
            <a:off x="2895600" y="57150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Michelle,  Reba and Mike Alexander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99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380999"/>
            <a:ext cx="7970044" cy="5313363"/>
          </a:xfrm>
        </p:spPr>
      </p:pic>
      <p:sp>
        <p:nvSpPr>
          <p:cNvPr id="5" name="TextBox 4"/>
          <p:cNvSpPr txBox="1"/>
          <p:nvPr/>
        </p:nvSpPr>
        <p:spPr>
          <a:xfrm>
            <a:off x="1676400" y="5867400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Sheri Collie, Marjorie Shafer, Mary Wilhelm and Charles Wilhelm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253536"/>
            <a:ext cx="3124200" cy="114300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Lois Shuck and Nancy Southard  </a:t>
            </a:r>
            <a:endParaRPr lang="en-US" sz="1400" dirty="0"/>
          </a:p>
        </p:txBody>
      </p:sp>
      <p:pic>
        <p:nvPicPr>
          <p:cNvPr id="6" name="Content Placeholder 5" descr="IMG_99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4876800" cy="3251201"/>
          </a:xfrm>
        </p:spPr>
      </p:pic>
      <p:pic>
        <p:nvPicPr>
          <p:cNvPr id="7" name="Picture 6" descr="IMG_99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479805"/>
            <a:ext cx="4495799" cy="29975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2600" y="52578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Lowell  and Angela Vaughters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7467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MG_99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6300" y="609600"/>
            <a:ext cx="7474743" cy="4983162"/>
          </a:xfrm>
        </p:spPr>
      </p:pic>
      <p:sp>
        <p:nvSpPr>
          <p:cNvPr id="5" name="TextBox 4"/>
          <p:cNvSpPr txBox="1"/>
          <p:nvPr/>
        </p:nvSpPr>
        <p:spPr>
          <a:xfrm>
            <a:off x="1676400" y="5791200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Lowell and Doris Knutson                                Lori and Randy </a:t>
            </a:r>
            <a:r>
              <a:rPr lang="en-US" sz="1400" dirty="0" err="1" smtClean="0"/>
              <a:t>Sipe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685800"/>
            <a:ext cx="2438400" cy="710736"/>
          </a:xfrm>
        </p:spPr>
        <p:txBody>
          <a:bodyPr>
            <a:noAutofit/>
          </a:bodyPr>
          <a:lstStyle/>
          <a:p>
            <a:r>
              <a:rPr lang="en-US" sz="1400" dirty="0" smtClean="0"/>
              <a:t>Ellen Wicker Cummings </a:t>
            </a:r>
            <a:br>
              <a:rPr lang="en-US" sz="1400" dirty="0" smtClean="0"/>
            </a:br>
            <a:r>
              <a:rPr lang="en-US" sz="1400" dirty="0" smtClean="0"/>
              <a:t>and Fred Wicker   </a:t>
            </a:r>
            <a:endParaRPr lang="en-US" sz="1400" dirty="0"/>
          </a:p>
        </p:txBody>
      </p:sp>
      <p:pic>
        <p:nvPicPr>
          <p:cNvPr id="4" name="Content Placeholder 3" descr="IMG_99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381000"/>
            <a:ext cx="4267199" cy="2844799"/>
          </a:xfrm>
        </p:spPr>
      </p:pic>
      <p:pic>
        <p:nvPicPr>
          <p:cNvPr id="5" name="Picture 4" descr="IMG_99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505200"/>
            <a:ext cx="4267200" cy="284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9200" y="5181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Ken and Norma Wicker</a:t>
            </a:r>
            <a:endParaRPr lang="en-US" sz="1400" dirty="0"/>
          </a:p>
        </p:txBody>
      </p:sp>
      <p:pic>
        <p:nvPicPr>
          <p:cNvPr id="8" name="Picture 7" descr="IMG_0011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2209800"/>
            <a:ext cx="1778000" cy="2667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0" y="49530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George Wicker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253536"/>
            <a:ext cx="2438400" cy="114300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Tom and Wilma Hood</a:t>
            </a:r>
            <a:endParaRPr lang="en-US" sz="1400" dirty="0"/>
          </a:p>
        </p:txBody>
      </p:sp>
      <p:pic>
        <p:nvPicPr>
          <p:cNvPr id="4" name="Content Placeholder 3" descr="IMG_99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381000"/>
            <a:ext cx="4385073" cy="2923382"/>
          </a:xfrm>
        </p:spPr>
      </p:pic>
      <p:pic>
        <p:nvPicPr>
          <p:cNvPr id="5" name="Picture 4" descr="IMG_99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3276600"/>
            <a:ext cx="4686300" cy="312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50292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B. Ray and Sharon Mize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00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28600"/>
            <a:ext cx="7689057" cy="5126038"/>
          </a:xfrm>
        </p:spPr>
      </p:pic>
      <p:sp>
        <p:nvSpPr>
          <p:cNvPr id="5" name="TextBox 4"/>
          <p:cNvSpPr txBox="1"/>
          <p:nvPr/>
        </p:nvSpPr>
        <p:spPr>
          <a:xfrm>
            <a:off x="2590800" y="5638800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VVV President, Darren Welch and daughter Anna.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73914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IMG_99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609600"/>
            <a:ext cx="7239000" cy="4826000"/>
          </a:xfrm>
        </p:spPr>
      </p:pic>
      <p:sp>
        <p:nvSpPr>
          <p:cNvPr id="7" name="TextBox 6"/>
          <p:cNvSpPr txBox="1"/>
          <p:nvPr/>
        </p:nvSpPr>
        <p:spPr>
          <a:xfrm>
            <a:off x="1066800" y="55626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Back row:  Mark Slater, David Slater, Morris Slater, </a:t>
            </a:r>
            <a:r>
              <a:rPr lang="en-US" sz="1400" dirty="0" err="1" smtClean="0"/>
              <a:t>Jr</a:t>
            </a:r>
            <a:r>
              <a:rPr lang="en-US" sz="1400" dirty="0" smtClean="0"/>
              <a:t>,  and Wayne Slater</a:t>
            </a:r>
          </a:p>
          <a:p>
            <a:r>
              <a:rPr lang="en-US" sz="1400" dirty="0" smtClean="0"/>
              <a:t>Front row:  Ellen Slater, Emily Slater and Ann Slater</a:t>
            </a:r>
            <a:endParaRPr lang="en-US" sz="1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75438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IMG_99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1544" y="487363"/>
            <a:ext cx="7384256" cy="4922837"/>
          </a:xfrm>
        </p:spPr>
      </p:pic>
      <p:sp>
        <p:nvSpPr>
          <p:cNvPr id="7" name="TextBox 6"/>
          <p:cNvSpPr txBox="1"/>
          <p:nvPr/>
        </p:nvSpPr>
        <p:spPr>
          <a:xfrm>
            <a:off x="1752600" y="5486400"/>
            <a:ext cx="6172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Ellen Slater,  Morris Slater, Jr.,  Marjorie Shafer,  Doris </a:t>
            </a:r>
            <a:r>
              <a:rPr lang="en-US" sz="1400" dirty="0" err="1" smtClean="0"/>
              <a:t>Knutsen</a:t>
            </a:r>
            <a:r>
              <a:rPr lang="en-US" sz="1400" dirty="0" smtClean="0"/>
              <a:t>,  </a:t>
            </a:r>
          </a:p>
          <a:p>
            <a:r>
              <a:rPr lang="en-US" sz="1400" dirty="0" smtClean="0"/>
              <a:t>Wilma Hood, Terry Slater</a:t>
            </a:r>
          </a:p>
          <a:p>
            <a:r>
              <a:rPr lang="en-US" sz="1400" dirty="0" smtClean="0"/>
              <a:t>In back, Lowell </a:t>
            </a:r>
            <a:r>
              <a:rPr lang="en-US" sz="1400" dirty="0" err="1" smtClean="0"/>
              <a:t>Knutsen</a:t>
            </a:r>
            <a:r>
              <a:rPr lang="en-US" sz="1400" dirty="0" smtClean="0"/>
              <a:t>, Tom Hood and Larry Slater</a:t>
            </a:r>
            <a:endParaRPr lang="en-US" sz="1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685800"/>
            <a:ext cx="3124200" cy="710736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  </a:t>
            </a:r>
            <a:r>
              <a:rPr lang="en-US" sz="3600" dirty="0" smtClean="0"/>
              <a:t>Many thanks 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000" smtClean="0"/>
              <a:t>To </a:t>
            </a:r>
            <a:r>
              <a:rPr lang="en-US" sz="2000" smtClean="0"/>
              <a:t>Michael </a:t>
            </a:r>
            <a:r>
              <a:rPr lang="en-US" sz="2000" dirty="0" err="1" smtClean="0"/>
              <a:t>McNary</a:t>
            </a:r>
            <a:endParaRPr lang="en-US" sz="2000" dirty="0" smtClean="0"/>
          </a:p>
          <a:p>
            <a:pPr algn="ctr">
              <a:buNone/>
            </a:pPr>
            <a:r>
              <a:rPr lang="en-US" sz="2000" dirty="0" smtClean="0"/>
              <a:t>For the photographs.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IMG_0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254000"/>
            <a:ext cx="7620000" cy="5080000"/>
          </a:xfrm>
        </p:spPr>
      </p:pic>
      <p:sp>
        <p:nvSpPr>
          <p:cNvPr id="8" name="TextBox 7"/>
          <p:cNvSpPr txBox="1"/>
          <p:nvPr/>
        </p:nvSpPr>
        <p:spPr>
          <a:xfrm>
            <a:off x="1447800" y="5410200"/>
            <a:ext cx="670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Reunion host, Chad </a:t>
            </a:r>
            <a:r>
              <a:rPr lang="en-US" sz="1400" dirty="0" err="1" smtClean="0"/>
              <a:t>Bugos</a:t>
            </a:r>
            <a:r>
              <a:rPr lang="en-US" sz="1400" dirty="0" smtClean="0"/>
              <a:t> with Brooke </a:t>
            </a:r>
            <a:r>
              <a:rPr lang="en-US" sz="1400" dirty="0" err="1" smtClean="0"/>
              <a:t>Bugos</a:t>
            </a:r>
            <a:r>
              <a:rPr lang="en-US" sz="1400" dirty="0" smtClean="0"/>
              <a:t>, Austin </a:t>
            </a:r>
            <a:r>
              <a:rPr lang="en-US" sz="1400" dirty="0" err="1" smtClean="0"/>
              <a:t>Bugos</a:t>
            </a:r>
            <a:r>
              <a:rPr lang="en-US" sz="1400" dirty="0" smtClean="0"/>
              <a:t> and </a:t>
            </a:r>
            <a:r>
              <a:rPr lang="en-US" sz="1400" dirty="0" err="1" smtClean="0"/>
              <a:t>Tori</a:t>
            </a:r>
            <a:r>
              <a:rPr lang="en-US" sz="1400" dirty="0" smtClean="0"/>
              <a:t> </a:t>
            </a:r>
            <a:r>
              <a:rPr lang="en-US" sz="1400" dirty="0" err="1" smtClean="0"/>
              <a:t>Krager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MG_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046" y="284164"/>
            <a:ext cx="7803354" cy="5202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4864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Back row: Michelle </a:t>
            </a:r>
            <a:r>
              <a:rPr lang="en-US" sz="1400" dirty="0" err="1" smtClean="0"/>
              <a:t>Bugos</a:t>
            </a:r>
            <a:r>
              <a:rPr lang="en-US" sz="1400" dirty="0" smtClean="0"/>
              <a:t>, Caitlyn Dawson, Tyler </a:t>
            </a:r>
            <a:r>
              <a:rPr lang="en-US" sz="1400" dirty="0" err="1" smtClean="0"/>
              <a:t>Bugos</a:t>
            </a:r>
            <a:r>
              <a:rPr lang="en-US" sz="1400" dirty="0" smtClean="0"/>
              <a:t>, Dylan </a:t>
            </a:r>
            <a:r>
              <a:rPr lang="en-US" sz="1400" dirty="0" err="1" smtClean="0"/>
              <a:t>Bugos</a:t>
            </a:r>
            <a:r>
              <a:rPr lang="en-US" sz="1400" dirty="0" smtClean="0"/>
              <a:t>, Brooke </a:t>
            </a:r>
            <a:r>
              <a:rPr lang="en-US" sz="1400" dirty="0" err="1" smtClean="0"/>
              <a:t>Bugos</a:t>
            </a:r>
            <a:r>
              <a:rPr lang="en-US" sz="1400" dirty="0" smtClean="0"/>
              <a:t>,  </a:t>
            </a:r>
          </a:p>
          <a:p>
            <a:r>
              <a:rPr lang="en-US" sz="1400" dirty="0" smtClean="0"/>
              <a:t>Austin </a:t>
            </a:r>
            <a:r>
              <a:rPr lang="en-US" sz="1400" dirty="0" err="1" smtClean="0"/>
              <a:t>Bugos</a:t>
            </a:r>
            <a:r>
              <a:rPr lang="en-US" sz="1400" dirty="0" smtClean="0"/>
              <a:t>, and </a:t>
            </a:r>
            <a:r>
              <a:rPr lang="en-US" sz="1400" dirty="0" err="1" smtClean="0"/>
              <a:t>Tori</a:t>
            </a:r>
            <a:r>
              <a:rPr lang="en-US" sz="1400" dirty="0" smtClean="0"/>
              <a:t> </a:t>
            </a:r>
            <a:r>
              <a:rPr lang="en-US" sz="1400" dirty="0" err="1" smtClean="0"/>
              <a:t>Karger</a:t>
            </a:r>
            <a:endParaRPr lang="en-US" sz="1400" dirty="0" smtClean="0"/>
          </a:p>
          <a:p>
            <a:r>
              <a:rPr lang="en-US" sz="1400" dirty="0" smtClean="0"/>
              <a:t>Front row: Paul </a:t>
            </a:r>
            <a:r>
              <a:rPr lang="en-US" sz="1400" dirty="0" err="1" smtClean="0"/>
              <a:t>Bugos</a:t>
            </a:r>
            <a:r>
              <a:rPr lang="en-US" sz="1400" dirty="0" smtClean="0"/>
              <a:t>, Connie </a:t>
            </a:r>
            <a:r>
              <a:rPr lang="en-US" sz="1400" dirty="0" err="1" smtClean="0"/>
              <a:t>Bugos</a:t>
            </a:r>
            <a:r>
              <a:rPr lang="en-US" sz="1400" dirty="0" smtClean="0"/>
              <a:t>, Brad </a:t>
            </a:r>
            <a:r>
              <a:rPr lang="en-US" sz="1400" dirty="0" err="1" smtClean="0"/>
              <a:t>Bugos</a:t>
            </a:r>
            <a:r>
              <a:rPr lang="en-US" sz="1400" dirty="0" smtClean="0"/>
              <a:t> and Chad </a:t>
            </a:r>
            <a:r>
              <a:rPr lang="en-US" sz="1400" dirty="0" err="1" smtClean="0"/>
              <a:t>Bugos</a:t>
            </a:r>
            <a:endParaRPr lang="en-US" sz="1400" dirty="0" smtClean="0"/>
          </a:p>
          <a:p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0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563562"/>
            <a:ext cx="7848600" cy="5232400"/>
          </a:xfrm>
        </p:spPr>
      </p:pic>
      <p:sp>
        <p:nvSpPr>
          <p:cNvPr id="5" name="TextBox 4"/>
          <p:cNvSpPr txBox="1"/>
          <p:nvPr/>
        </p:nvSpPr>
        <p:spPr>
          <a:xfrm>
            <a:off x="2438400" y="5867400"/>
            <a:ext cx="556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Patti Vaughters, Ray Vaughters and Dorothy Keeton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>
            <a:normAutofit/>
          </a:bodyPr>
          <a:lstStyle/>
          <a:p>
            <a:r>
              <a:rPr lang="en-US" sz="1400" dirty="0" err="1" smtClean="0">
                <a:solidFill>
                  <a:schemeClr val="tx1"/>
                </a:solidFill>
              </a:rPr>
              <a:t>Kacie</a:t>
            </a:r>
            <a:r>
              <a:rPr lang="en-US" sz="1400" dirty="0" smtClean="0">
                <a:solidFill>
                  <a:schemeClr val="tx1"/>
                </a:solidFill>
              </a:rPr>
              <a:t> Tatum with Karen Vaughters Tatum                   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IMG_0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4495800" cy="2997200"/>
          </a:xfrm>
        </p:spPr>
      </p:pic>
      <p:pic>
        <p:nvPicPr>
          <p:cNvPr id="5" name="Picture 4" descr="IMG_0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3581400"/>
            <a:ext cx="4343400" cy="289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52578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Beth Melton and Beverly Cowan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pic>
        <p:nvPicPr>
          <p:cNvPr id="4" name="Content Placeholder 3" descr="IMG_99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14800" y="304800"/>
            <a:ext cx="4648200" cy="3099127"/>
          </a:xfrm>
        </p:spPr>
      </p:pic>
      <p:pic>
        <p:nvPicPr>
          <p:cNvPr id="5" name="Picture 4" descr="IMG_99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454400"/>
            <a:ext cx="4648200" cy="309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524000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Linda Vawter, Jason Vawter and Lilah Vawter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518160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Shirley and Gerald Beasley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274638"/>
            <a:ext cx="4191000" cy="114300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Michael and Brenda </a:t>
            </a:r>
            <a:r>
              <a:rPr lang="en-US" sz="1400" dirty="0" err="1" smtClean="0"/>
              <a:t>McNary</a:t>
            </a:r>
            <a:r>
              <a:rPr lang="en-US" sz="1400" dirty="0" smtClean="0"/>
              <a:t>             	</a:t>
            </a:r>
            <a:endParaRPr lang="en-US" sz="1400" dirty="0"/>
          </a:p>
        </p:txBody>
      </p:sp>
      <p:pic>
        <p:nvPicPr>
          <p:cNvPr id="4" name="Content Placeholder 3" descr="IMG_00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4385073" cy="2923382"/>
          </a:xfrm>
        </p:spPr>
      </p:pic>
      <p:pic>
        <p:nvPicPr>
          <p:cNvPr id="5" name="Picture 4" descr="IMG_0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3403600"/>
            <a:ext cx="4495800" cy="299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8200" y="1524000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4876800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Jordan Johnston and Patricia Renton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5410200" cy="1143000"/>
          </a:xfrm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Robert L Vawter (II), Robert L Vawter and Robert L Vawter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DSC_1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600200"/>
            <a:ext cx="6743700" cy="4495800"/>
          </a:xfrm>
        </p:spPr>
      </p:pic>
      <p:sp>
        <p:nvSpPr>
          <p:cNvPr id="5" name="TextBox 4"/>
          <p:cNvSpPr txBox="1"/>
          <p:nvPr/>
        </p:nvSpPr>
        <p:spPr>
          <a:xfrm>
            <a:off x="1981200" y="5257800"/>
            <a:ext cx="541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</a:t>
            </a:r>
            <a:endParaRPr lang="en-US" sz="1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6130</TotalTime>
  <Words>306</Words>
  <Application>Microsoft Office PowerPoint</Application>
  <PresentationFormat>On-screen Show (4:3)</PresentationFormat>
  <Paragraphs>44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Foundry</vt:lpstr>
      <vt:lpstr>2016 VVV Reunion</vt:lpstr>
      <vt:lpstr>Slide 2</vt:lpstr>
      <vt:lpstr>Slide 3</vt:lpstr>
      <vt:lpstr>Slide 4</vt:lpstr>
      <vt:lpstr>Slide 5</vt:lpstr>
      <vt:lpstr>Kacie Tatum with Karen Vaughters Tatum                   </vt:lpstr>
      <vt:lpstr>Slide 7</vt:lpstr>
      <vt:lpstr>Michael and Brenda McNary              </vt:lpstr>
      <vt:lpstr>Robert L Vawter (II), Robert L Vawter and Robert L Vawter</vt:lpstr>
      <vt:lpstr>Robert L Vawter and Garry Vawter   </vt:lpstr>
      <vt:lpstr>John Allen and sister Nancy Allen Evans  </vt:lpstr>
      <vt:lpstr>Slide 12</vt:lpstr>
      <vt:lpstr>Sybil and Harold Lansdale</vt:lpstr>
      <vt:lpstr>Slide 14</vt:lpstr>
      <vt:lpstr>Slide 15</vt:lpstr>
      <vt:lpstr>Lois Shuck and Nancy Southard  </vt:lpstr>
      <vt:lpstr>Slide 17</vt:lpstr>
      <vt:lpstr>Ellen Wicker Cummings  and Fred Wicker   </vt:lpstr>
      <vt:lpstr>Tom and Wilma Hood</vt:lpstr>
      <vt:lpstr>Slide 20</vt:lpstr>
      <vt:lpstr>Slide 21</vt:lpstr>
      <vt:lpstr>  Many thanks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VVV Reunion</dc:title>
  <dc:creator>Patricia</dc:creator>
  <cp:lastModifiedBy>Patricia</cp:lastModifiedBy>
  <cp:revision>536</cp:revision>
  <dcterms:created xsi:type="dcterms:W3CDTF">2016-08-16T03:19:28Z</dcterms:created>
  <dcterms:modified xsi:type="dcterms:W3CDTF">2016-08-27T02:24:08Z</dcterms:modified>
</cp:coreProperties>
</file>